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65" r:id="rId3"/>
    <p:sldId id="266" r:id="rId4"/>
    <p:sldId id="267" r:id="rId5"/>
    <p:sldId id="268" r:id="rId6"/>
    <p:sldId id="269" r:id="rId7"/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0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21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8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08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886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026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4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90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05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116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2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725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29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1BE246-E590-064A-BEE9-DC10AB30505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58FE8-896E-314D-9996-063742915F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2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217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302" y="0"/>
            <a:ext cx="3857624" cy="6858000"/>
          </a:xfrm>
        </p:spPr>
      </p:pic>
    </p:spTree>
    <p:extLst>
      <p:ext uri="{BB962C8B-B14F-4D97-AF65-F5344CB8AC3E}">
        <p14:creationId xmlns:p14="http://schemas.microsoft.com/office/powerpoint/2010/main" val="14841715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176" y="0"/>
            <a:ext cx="3857625" cy="6858001"/>
          </a:xfrm>
        </p:spPr>
      </p:pic>
    </p:spTree>
    <p:extLst>
      <p:ext uri="{BB962C8B-B14F-4D97-AF65-F5344CB8AC3E}">
        <p14:creationId xmlns:p14="http://schemas.microsoft.com/office/powerpoint/2010/main" val="1448613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175" y="0"/>
            <a:ext cx="3857623" cy="6858000"/>
          </a:xfrm>
        </p:spPr>
      </p:pic>
    </p:spTree>
    <p:extLst>
      <p:ext uri="{BB962C8B-B14F-4D97-AF65-F5344CB8AC3E}">
        <p14:creationId xmlns:p14="http://schemas.microsoft.com/office/powerpoint/2010/main" val="828635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452" y="0"/>
            <a:ext cx="3857624" cy="6858000"/>
          </a:xfrm>
        </p:spPr>
      </p:pic>
    </p:spTree>
    <p:extLst>
      <p:ext uri="{BB962C8B-B14F-4D97-AF65-F5344CB8AC3E}">
        <p14:creationId xmlns:p14="http://schemas.microsoft.com/office/powerpoint/2010/main" val="446742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451" y="0"/>
            <a:ext cx="3857624" cy="6858000"/>
          </a:xfrm>
        </p:spPr>
      </p:pic>
    </p:spTree>
    <p:extLst>
      <p:ext uri="{BB962C8B-B14F-4D97-AF65-F5344CB8AC3E}">
        <p14:creationId xmlns:p14="http://schemas.microsoft.com/office/powerpoint/2010/main" val="794417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Learned: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lvl="0"/>
            <a:r>
              <a:rPr lang="en-US" dirty="0"/>
              <a:t>Installed </a:t>
            </a:r>
            <a:r>
              <a:rPr lang="en-US" dirty="0" err="1"/>
              <a:t>HomeBrew</a:t>
            </a:r>
            <a:r>
              <a:rPr lang="en-US" dirty="0"/>
              <a:t> to install third-party software</a:t>
            </a:r>
          </a:p>
          <a:p>
            <a:pPr lvl="0"/>
            <a:r>
              <a:rPr lang="en-US" dirty="0"/>
              <a:t>Installed Pod to use pod files</a:t>
            </a:r>
          </a:p>
          <a:p>
            <a:pPr lvl="0"/>
            <a:r>
              <a:rPr lang="en-US" dirty="0"/>
              <a:t>how to clone an open source library and use pod to import </a:t>
            </a:r>
            <a:r>
              <a:rPr lang="en-US" u="sng" dirty="0"/>
              <a:t>it </a:t>
            </a:r>
            <a:r>
              <a:rPr lang="en-US" dirty="0"/>
              <a:t>into my own code</a:t>
            </a:r>
          </a:p>
          <a:p>
            <a:pPr lvl="0"/>
            <a:r>
              <a:rPr lang="en-US" dirty="0" err="1"/>
              <a:t>xcworkspace</a:t>
            </a:r>
            <a:r>
              <a:rPr lang="en-US" dirty="0"/>
              <a:t> vs </a:t>
            </a:r>
            <a:r>
              <a:rPr lang="en-US" dirty="0" err="1"/>
              <a:t>xcodeproj</a:t>
            </a:r>
            <a:endParaRPr lang="en-US" dirty="0"/>
          </a:p>
          <a:p>
            <a:pPr lvl="0"/>
            <a:r>
              <a:rPr lang="en-US" dirty="0"/>
              <a:t>where the source library and document folders are</a:t>
            </a:r>
          </a:p>
          <a:p>
            <a:pPr lvl="0"/>
            <a:r>
              <a:rPr lang="en-US" dirty="0"/>
              <a:t>how to zip/unzip within Swift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561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64B5BE-3F88-49BC-ABA9-F2923FF71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3292" y="1260628"/>
            <a:ext cx="8285825" cy="1624615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32BFFBE-7437-41AE-B0DA-D0E3A5717D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43705" y="3602038"/>
            <a:ext cx="7466120" cy="1058739"/>
          </a:xfrm>
        </p:spPr>
        <p:txBody>
          <a:bodyPr/>
          <a:lstStyle/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93DE2DA-2B96-4989-AF11-879B766E3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67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672ECA-9D36-42C9-81E2-C87AF253F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2A159C63-59AF-41D9-92A1-056DB2563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849562" y="1176735"/>
            <a:ext cx="6492875" cy="4869655"/>
          </a:xfrm>
        </p:spPr>
      </p:pic>
    </p:spTree>
    <p:extLst>
      <p:ext uri="{BB962C8B-B14F-4D97-AF65-F5344CB8AC3E}">
        <p14:creationId xmlns:p14="http://schemas.microsoft.com/office/powerpoint/2010/main" val="634366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13D5CA-F967-4CA5-B2D3-4C93BD3E1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412A9381-8952-4F34-A805-09C16F0F3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849562" y="994172"/>
            <a:ext cx="6492875" cy="4869655"/>
          </a:xfrm>
        </p:spPr>
      </p:pic>
    </p:spTree>
    <p:extLst>
      <p:ext uri="{BB962C8B-B14F-4D97-AF65-F5344CB8AC3E}">
        <p14:creationId xmlns:p14="http://schemas.microsoft.com/office/powerpoint/2010/main" val="3287191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CE00F8-9C64-4C04-AD9E-D9C8E516F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6927D950-825B-4C83-BB3A-005AB3679D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849562" y="1087958"/>
            <a:ext cx="6492875" cy="4869655"/>
          </a:xfrm>
        </p:spPr>
      </p:pic>
    </p:spTree>
    <p:extLst>
      <p:ext uri="{BB962C8B-B14F-4D97-AF65-F5344CB8AC3E}">
        <p14:creationId xmlns:p14="http://schemas.microsoft.com/office/powerpoint/2010/main" val="1201760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FC5938-805A-492E-9865-6AE4E92F7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FE292E7-8EAA-41E1-A50A-6130E174D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849562" y="1176735"/>
            <a:ext cx="6492875" cy="4869655"/>
          </a:xfrm>
        </p:spPr>
      </p:pic>
    </p:spTree>
    <p:extLst>
      <p:ext uri="{BB962C8B-B14F-4D97-AF65-F5344CB8AC3E}">
        <p14:creationId xmlns:p14="http://schemas.microsoft.com/office/powerpoint/2010/main" val="168692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401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704" y="0"/>
            <a:ext cx="3857624" cy="6858000"/>
          </a:xfrm>
        </p:spPr>
      </p:pic>
    </p:spTree>
    <p:extLst>
      <p:ext uri="{BB962C8B-B14F-4D97-AF65-F5344CB8AC3E}">
        <p14:creationId xmlns:p14="http://schemas.microsoft.com/office/powerpoint/2010/main" val="59298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003" y="0"/>
            <a:ext cx="3857624" cy="6858000"/>
          </a:xfrm>
        </p:spPr>
      </p:pic>
    </p:spTree>
    <p:extLst>
      <p:ext uri="{BB962C8B-B14F-4D97-AF65-F5344CB8AC3E}">
        <p14:creationId xmlns:p14="http://schemas.microsoft.com/office/powerpoint/2010/main" val="1998588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48</Words>
  <Application>Microsoft Macintosh PowerPoint</Application>
  <PresentationFormat>Widescreen</PresentationFormat>
  <Paragraphs>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Things Learned: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Tam, Danny</dc:creator>
  <cp:lastModifiedBy>Tam, Danny</cp:lastModifiedBy>
  <cp:revision>5</cp:revision>
  <dcterms:created xsi:type="dcterms:W3CDTF">2017-11-29T21:58:45Z</dcterms:created>
  <dcterms:modified xsi:type="dcterms:W3CDTF">2017-11-30T20:41:30Z</dcterms:modified>
</cp:coreProperties>
</file>

<file path=docProps/thumbnail.jpeg>
</file>